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97" r:id="rId2"/>
    <p:sldId id="310" r:id="rId3"/>
    <p:sldId id="256" r:id="rId4"/>
    <p:sldId id="257" r:id="rId5"/>
    <p:sldId id="258" r:id="rId6"/>
    <p:sldId id="311" r:id="rId7"/>
    <p:sldId id="259" r:id="rId8"/>
    <p:sldId id="306" r:id="rId9"/>
    <p:sldId id="304" r:id="rId10"/>
    <p:sldId id="299" r:id="rId11"/>
    <p:sldId id="262" r:id="rId12"/>
    <p:sldId id="263" r:id="rId13"/>
    <p:sldId id="268" r:id="rId14"/>
    <p:sldId id="285" r:id="rId15"/>
    <p:sldId id="283" r:id="rId16"/>
    <p:sldId id="282" r:id="rId17"/>
    <p:sldId id="312" r:id="rId18"/>
    <p:sldId id="307" r:id="rId19"/>
    <p:sldId id="278" r:id="rId20"/>
    <p:sldId id="308" r:id="rId21"/>
    <p:sldId id="303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5vgsyXhVc5TRA246fq/j7Q==" hashData="AcHjIwGrHhmjSCMMDEJvE+01PnqUE47nGJKhl9shx4XfZ9TytQ1L1WF96gBVmJccwwWOd6N0B7NFRuxjcTZUGA=="/>
  <p:extLst>
    <p:ext uri="{EFAFB233-063F-42B5-8137-9DF3F51BA10A}">
      <p15:sldGuideLst xmlns:p15="http://schemas.microsoft.com/office/powerpoint/2012/main">
        <p15:guide id="1" orient="horz" pos="867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434" autoAdjust="0"/>
  </p:normalViewPr>
  <p:slideViewPr>
    <p:cSldViewPr snapToGrid="0" showGuides="1">
      <p:cViewPr varScale="1">
        <p:scale>
          <a:sx n="64" d="100"/>
          <a:sy n="64" d="100"/>
        </p:scale>
        <p:origin x="78" y="672"/>
      </p:cViewPr>
      <p:guideLst>
        <p:guide orient="horz" pos="867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E872-689D-4B9D-80F4-C57F69FFD976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CEBF-A9D7-40A9-8791-E557ADF5BF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544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E872-689D-4B9D-80F4-C57F69FFD976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CEBF-A9D7-40A9-8791-E557ADF5BF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5210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E872-689D-4B9D-80F4-C57F69FFD976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CEBF-A9D7-40A9-8791-E557ADF5BF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132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E872-689D-4B9D-80F4-C57F69FFD976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CEBF-A9D7-40A9-8791-E557ADF5BF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540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E872-689D-4B9D-80F4-C57F69FFD976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CEBF-A9D7-40A9-8791-E557ADF5BF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1944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E872-689D-4B9D-80F4-C57F69FFD976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CEBF-A9D7-40A9-8791-E557ADF5BF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429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E872-689D-4B9D-80F4-C57F69FFD976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CEBF-A9D7-40A9-8791-E557ADF5BF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9733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E872-689D-4B9D-80F4-C57F69FFD976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CEBF-A9D7-40A9-8791-E557ADF5BF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4335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E872-689D-4B9D-80F4-C57F69FFD976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CEBF-A9D7-40A9-8791-E557ADF5BF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7981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E872-689D-4B9D-80F4-C57F69FFD976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CEBF-A9D7-40A9-8791-E557ADF5BF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05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E872-689D-4B9D-80F4-C57F69FFD976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CEBF-A9D7-40A9-8791-E557ADF5BF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113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EE872-689D-4B9D-80F4-C57F69FFD976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0BCEBF-A9D7-40A9-8791-E557ADF5BF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099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2.wav"/><Relationship Id="rId7" Type="http://schemas.openxmlformats.org/officeDocument/2006/relationships/audio" Target="../media/audio2.wav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Relationship Id="rId9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wav"/><Relationship Id="rId13" Type="http://schemas.openxmlformats.org/officeDocument/2006/relationships/audio" Target="../media/audio5.wav"/><Relationship Id="rId3" Type="http://schemas.microsoft.com/office/2007/relationships/media" Target="../media/media4.wav"/><Relationship Id="rId7" Type="http://schemas.microsoft.com/office/2007/relationships/media" Target="../media/media6.wav"/><Relationship Id="rId12" Type="http://schemas.openxmlformats.org/officeDocument/2006/relationships/audio" Target="../media/audio4.wav"/><Relationship Id="rId2" Type="http://schemas.openxmlformats.org/officeDocument/2006/relationships/audio" Target="../media/media3.wav"/><Relationship Id="rId16" Type="http://schemas.openxmlformats.org/officeDocument/2006/relationships/audio" Target="../media/audio2.wav"/><Relationship Id="rId1" Type="http://schemas.microsoft.com/office/2007/relationships/media" Target="../media/media3.wav"/><Relationship Id="rId6" Type="http://schemas.openxmlformats.org/officeDocument/2006/relationships/audio" Target="../media/media5.wav"/><Relationship Id="rId11" Type="http://schemas.openxmlformats.org/officeDocument/2006/relationships/audio" Target="../media/audio3.wav"/><Relationship Id="rId5" Type="http://schemas.microsoft.com/office/2007/relationships/media" Target="../media/media5.wav"/><Relationship Id="rId15" Type="http://schemas.openxmlformats.org/officeDocument/2006/relationships/image" Target="../media/image1.png"/><Relationship Id="rId10" Type="http://schemas.openxmlformats.org/officeDocument/2006/relationships/audio" Target="../media/audio2.wav"/><Relationship Id="rId4" Type="http://schemas.openxmlformats.org/officeDocument/2006/relationships/audio" Target="../media/media4.wav"/><Relationship Id="rId9" Type="http://schemas.openxmlformats.org/officeDocument/2006/relationships/slideLayout" Target="../slideLayouts/slideLayout2.xml"/><Relationship Id="rId14" Type="http://schemas.openxmlformats.org/officeDocument/2006/relationships/audio" Target="../media/audio6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3" Type="http://schemas.openxmlformats.org/officeDocument/2006/relationships/audio" Target="../media/audio8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audio" Target="../media/audio10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jpg"/><Relationship Id="rId4" Type="http://schemas.openxmlformats.org/officeDocument/2006/relationships/audio" Target="../media/audio1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audio" Target="../media/audio9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8.jpe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0.wav"/><Relationship Id="rId5" Type="http://schemas.openxmlformats.org/officeDocument/2006/relationships/image" Target="../media/image11.png"/><Relationship Id="rId4" Type="http://schemas.openxmlformats.org/officeDocument/2006/relationships/audio" Target="../media/audio8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2.jpe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1.wav"/><Relationship Id="rId5" Type="http://schemas.openxmlformats.org/officeDocument/2006/relationships/image" Target="../media/image3.jpg"/><Relationship Id="rId4" Type="http://schemas.openxmlformats.org/officeDocument/2006/relationships/audio" Target="../media/audio9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4.jpe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0.wav"/><Relationship Id="rId5" Type="http://schemas.openxmlformats.org/officeDocument/2006/relationships/image" Target="../media/image6.jpg"/><Relationship Id="rId4" Type="http://schemas.openxmlformats.org/officeDocument/2006/relationships/audio" Target="../media/audio11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jpg"/><Relationship Id="rId4" Type="http://schemas.openxmlformats.org/officeDocument/2006/relationships/image" Target="../media/image9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1.wav"/><Relationship Id="rId5" Type="http://schemas.openxmlformats.org/officeDocument/2006/relationships/image" Target="../media/image13.jpeg"/><Relationship Id="rId4" Type="http://schemas.openxmlformats.org/officeDocument/2006/relationships/audio" Target="../media/audio9.wav"/><Relationship Id="rId9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audio12.wav"/><Relationship Id="rId3" Type="http://schemas.openxmlformats.org/officeDocument/2006/relationships/image" Target="../media/image3.jpg"/><Relationship Id="rId7" Type="http://schemas.openxmlformats.org/officeDocument/2006/relationships/image" Target="../media/image2.jp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8.wav"/><Relationship Id="rId5" Type="http://schemas.openxmlformats.org/officeDocument/2006/relationships/image" Target="../media/image12.jpeg"/><Relationship Id="rId10" Type="http://schemas.openxmlformats.org/officeDocument/2006/relationships/image" Target="../media/image4.jpeg"/><Relationship Id="rId4" Type="http://schemas.openxmlformats.org/officeDocument/2006/relationships/audio" Target="../media/audio11.wav"/><Relationship Id="rId9" Type="http://schemas.openxmlformats.org/officeDocument/2006/relationships/audio" Target="../media/audio10.wav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solidFill>
            <a:schemeClr val="bg1"/>
          </a:solidFill>
          <a:ln w="76200"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b="1" dirty="0" smtClean="0">
                <a:hlinkClick r:id="" action="ppaction://noaction">
                  <a:snd r:embed="rId6" name="Initiation aux outils informatiques (1)_converted.wav"/>
                </a:hlinkClick>
              </a:rPr>
              <a:t>INITIATION AUX OUTILS INFORMATIQUES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462010" y="2804067"/>
            <a:ext cx="39735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dirty="0" smtClean="0">
                <a:solidFill>
                  <a:srgbClr val="7030A0"/>
                </a:solidFill>
              </a:rPr>
              <a:t>PREMIERE PARTIE: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451600" y="2804067"/>
            <a:ext cx="370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solidFill>
                  <a:srgbClr val="7030A0"/>
                </a:solidFill>
              </a:rPr>
              <a:t>PRESENTATION</a:t>
            </a:r>
            <a:endParaRPr lang="fr-FR" sz="4000" dirty="0">
              <a:solidFill>
                <a:srgbClr val="7030A0"/>
              </a:solidFill>
            </a:endParaRPr>
          </a:p>
        </p:txBody>
      </p:sp>
      <p:sp>
        <p:nvSpPr>
          <p:cNvPr id="9" name="Flèche droite 8">
            <a:hlinkClick r:id="" action="ppaction://hlinkshowjump?jump=nextslide">
              <a:snd r:embed="rId7" name="Les outils informatiques (1)_converted.wav"/>
            </a:hlinkClick>
          </p:cNvPr>
          <p:cNvSpPr/>
          <p:nvPr/>
        </p:nvSpPr>
        <p:spPr>
          <a:xfrm>
            <a:off x="9306059" y="5230969"/>
            <a:ext cx="2047741" cy="927279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>
              <a:solidFill>
                <a:schemeClr val="bg1"/>
              </a:solidFill>
            </a:endParaRPr>
          </a:p>
        </p:txBody>
      </p:sp>
      <p:pic>
        <p:nvPicPr>
          <p:cNvPr id="4" name="Première partie (1)_converte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5" name="Présentation (1)_converte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42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6" name="Initiation aux outils informatiques (1)_converted.wav"/>
          </p:stSnd>
        </p:sndAc>
      </p:transition>
    </mc:Choice>
    <mc:Fallback xmlns="">
      <p:transition spd="slow" advClick="0">
        <p:sndAc>
          <p:stSnd>
            <p:snd r:embed="rId9" name="Initiation aux outils informatiques (1)_converte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37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4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518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518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  <p:bldP spid="7" grpId="0"/>
      <p:bldP spid="8" grpId="0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65672" y="207034"/>
            <a:ext cx="10515600" cy="1118529"/>
          </a:xfrm>
          <a:solidFill>
            <a:schemeClr val="bg1"/>
          </a:solidFill>
          <a:ln w="76200">
            <a:solidFill>
              <a:srgbClr val="00B050"/>
            </a:solidFill>
          </a:ln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70C0"/>
                </a:solidFill>
                <a:hlinkClick r:id="" action="ppaction://noaction">
                  <a:snd r:embed="rId10" name="Les outils informatiques (1)_converted.wav"/>
                </a:hlinkClick>
              </a:rPr>
              <a:t>LES OUTILS INFORMATIQUES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5" name="la tablette"/>
          <p:cNvSpPr txBox="1"/>
          <p:nvPr/>
        </p:nvSpPr>
        <p:spPr>
          <a:xfrm>
            <a:off x="1052422" y="1748626"/>
            <a:ext cx="40544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hlinkClick r:id="" action="ppaction://noaction">
                  <a:snd r:embed="rId11" name="TABLETTE.wav"/>
                </a:hlinkClick>
              </a:rPr>
              <a:t>La tablette</a:t>
            </a:r>
            <a:endParaRPr lang="fr-FR" sz="4000" dirty="0"/>
          </a:p>
        </p:txBody>
      </p:sp>
      <p:sp>
        <p:nvSpPr>
          <p:cNvPr id="6" name="le téléphone portable"/>
          <p:cNvSpPr txBox="1"/>
          <p:nvPr/>
        </p:nvSpPr>
        <p:spPr>
          <a:xfrm>
            <a:off x="1052422" y="2844507"/>
            <a:ext cx="5007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hlinkClick r:id="" action="ppaction://noaction">
                  <a:snd r:embed="rId12" name="TELEPHONE.wav"/>
                </a:hlinkClick>
              </a:rPr>
              <a:t>Le téléphone portable</a:t>
            </a:r>
            <a:endParaRPr lang="fr-FR" sz="4000" dirty="0"/>
          </a:p>
        </p:txBody>
      </p:sp>
      <p:sp>
        <p:nvSpPr>
          <p:cNvPr id="7" name="l'ordinateur portable"/>
          <p:cNvSpPr txBox="1"/>
          <p:nvPr/>
        </p:nvSpPr>
        <p:spPr>
          <a:xfrm>
            <a:off x="1052422" y="4027149"/>
            <a:ext cx="47617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hlinkClick r:id="" action="ppaction://noaction">
                  <a:snd r:embed="rId13" name="ORDI PORTABLE.wav"/>
                </a:hlinkClick>
              </a:rPr>
              <a:t>L’ordinateur portable</a:t>
            </a:r>
            <a:endParaRPr lang="fr-FR" sz="4000" dirty="0"/>
          </a:p>
        </p:txBody>
      </p:sp>
      <p:sp>
        <p:nvSpPr>
          <p:cNvPr id="8" name="l'ordinateur de bureau"/>
          <p:cNvSpPr txBox="1"/>
          <p:nvPr/>
        </p:nvSpPr>
        <p:spPr>
          <a:xfrm>
            <a:off x="1052422" y="5071337"/>
            <a:ext cx="4955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hlinkClick r:id="" action="ppaction://noaction">
                  <a:snd r:embed="rId14" name="ORDI BUREAU.wav"/>
                </a:hlinkClick>
              </a:rPr>
              <a:t>L’ordinateur de bureau</a:t>
            </a:r>
            <a:endParaRPr lang="fr-FR" sz="4000" dirty="0"/>
          </a:p>
        </p:txBody>
      </p:sp>
      <p:sp>
        <p:nvSpPr>
          <p:cNvPr id="9" name="Flèche droite 8">
            <a:hlinkClick r:id="" action="ppaction://hlinkshowjump?jump=nextslide"/>
          </p:cNvPr>
          <p:cNvSpPr/>
          <p:nvPr/>
        </p:nvSpPr>
        <p:spPr>
          <a:xfrm>
            <a:off x="9239212" y="5654075"/>
            <a:ext cx="2114588" cy="948949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bg1"/>
              </a:solidFill>
            </a:endParaRPr>
          </a:p>
        </p:txBody>
      </p:sp>
      <p:pic>
        <p:nvPicPr>
          <p:cNvPr id="3" name="TABLETT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497237" y="1747838"/>
            <a:ext cx="609600" cy="609600"/>
          </a:xfrm>
          <a:prstGeom prst="rect">
            <a:avLst/>
          </a:prstGeom>
        </p:spPr>
      </p:pic>
      <p:pic>
        <p:nvPicPr>
          <p:cNvPr id="4" name="TELEPHONE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0" name="ORDI PORTABLE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1" name="ORDI BUREAU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791200" y="52276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8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0" name="Les outils informatiques (1)_converted.wav"/>
          </p:stSnd>
        </p:sndAc>
      </p:transition>
    </mc:Choice>
    <mc:Fallback xmlns="">
      <p:transition spd="slow" advClick="0">
        <p:sndAc>
          <p:stSnd>
            <p:snd r:embed="rId16" name="Les outils informatiques (1)_converte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9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988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988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788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0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3882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00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884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 showWhenStopped="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 showWhenStopped="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 showWhenStopped="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 animBg="1"/>
      <p:bldP spid="2" grpId="1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9673" y="1468193"/>
            <a:ext cx="11732653" cy="5215942"/>
          </a:xfrm>
        </p:spPr>
        <p:txBody>
          <a:bodyPr/>
          <a:lstStyle/>
          <a:p>
            <a:r>
              <a:rPr lang="fr-FR" dirty="0" smtClean="0"/>
              <a:t>  </a:t>
            </a:r>
            <a:endParaRPr lang="fr-FR" sz="4000" dirty="0"/>
          </a:p>
        </p:txBody>
      </p:sp>
      <p:pic>
        <p:nvPicPr>
          <p:cNvPr id="4" name="la tablette">
            <a:hlinkClick r:id="" action="ppaction://noaction" highlightClick="1">
              <a:snd r:embed="rId3" name="une tablette 1.wav"/>
            </a:hlinkClick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502" y="1857034"/>
            <a:ext cx="3296993" cy="2219130"/>
          </a:xfrm>
          <a:prstGeom prst="rect">
            <a:avLst/>
          </a:prstGeom>
        </p:spPr>
      </p:pic>
      <p:sp>
        <p:nvSpPr>
          <p:cNvPr id="5" name="Flèche droite 4">
            <a:hlinkClick r:id="" action="ppaction://hlinkshowjump?jump=nextslide"/>
          </p:cNvPr>
          <p:cNvSpPr/>
          <p:nvPr/>
        </p:nvSpPr>
        <p:spPr>
          <a:xfrm>
            <a:off x="9298547" y="5061262"/>
            <a:ext cx="2174894" cy="986838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bg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526479" y="4076164"/>
            <a:ext cx="3323772" cy="120032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600" b="1" dirty="0"/>
              <a:t>u</a:t>
            </a:r>
            <a:r>
              <a:rPr lang="fr-FR" sz="3600" b="1" dirty="0" smtClean="0"/>
              <a:t>ne tablette</a:t>
            </a:r>
          </a:p>
          <a:p>
            <a:pPr algn="ctr"/>
            <a:r>
              <a:rPr lang="fr-FR" sz="3600" b="1" dirty="0" smtClean="0"/>
              <a:t>la tablette</a:t>
            </a:r>
            <a:endParaRPr lang="fr-FR" sz="3600" b="1" dirty="0"/>
          </a:p>
        </p:txBody>
      </p:sp>
      <p:sp>
        <p:nvSpPr>
          <p:cNvPr id="9" name="Rectangle 8"/>
          <p:cNvSpPr/>
          <p:nvPr/>
        </p:nvSpPr>
        <p:spPr>
          <a:xfrm>
            <a:off x="6003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fr-FR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2736" y="309911"/>
            <a:ext cx="1198141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CLIQUE SUR L’IMAGE POUR CONNAITRE SON </a:t>
            </a:r>
            <a:r>
              <a:rPr lang="fr-FR" sz="4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NOM</a:t>
            </a:r>
            <a:endParaRPr lang="fr-FR" sz="4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212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clique sur l'image pour connaitre son nom_converted.wav"/>
          </p:stSnd>
        </p:sndAc>
      </p:transition>
    </mc:Choice>
    <mc:Fallback xmlns="">
      <p:transition spd="slow" advClick="0">
        <p:sndAc>
          <p:stSnd>
            <p:snd r:embed="rId8" name="clique sur l'image pour connaitre son nom_converte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2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25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25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e téléphone prtable">
            <a:hlinkClick r:id="" action="ppaction://noaction" highlightClick="1">
              <a:snd r:embed="rId2" name="téléphone portable 1 (1)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306" y="1430363"/>
            <a:ext cx="1866363" cy="3307527"/>
          </a:xfrm>
        </p:spPr>
      </p:pic>
      <p:sp>
        <p:nvSpPr>
          <p:cNvPr id="5" name="Flèche droite 4">
            <a:hlinkClick r:id="" action="ppaction://hlinkshowjump?jump=nextslide"/>
          </p:cNvPr>
          <p:cNvSpPr/>
          <p:nvPr/>
        </p:nvSpPr>
        <p:spPr>
          <a:xfrm>
            <a:off x="9092486" y="5223303"/>
            <a:ext cx="2542924" cy="1056068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215839" y="4623138"/>
            <a:ext cx="4949371" cy="120032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600" b="1" dirty="0" smtClean="0"/>
              <a:t>Un téléphone portable </a:t>
            </a:r>
          </a:p>
          <a:p>
            <a:pPr algn="ctr"/>
            <a:r>
              <a:rPr lang="fr-FR" sz="3600" b="1" dirty="0" smtClean="0"/>
              <a:t>Le téléphone portable</a:t>
            </a:r>
            <a:endParaRPr lang="fr-FR" sz="3600" b="1" dirty="0"/>
          </a:p>
        </p:txBody>
      </p:sp>
      <p:sp>
        <p:nvSpPr>
          <p:cNvPr id="2" name="Rectangle 1"/>
          <p:cNvSpPr/>
          <p:nvPr/>
        </p:nvSpPr>
        <p:spPr>
          <a:xfrm>
            <a:off x="60160" y="301162"/>
            <a:ext cx="119999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CLIQUE SUR L’IMAGE POUR CONNAITRE SON NOM</a:t>
            </a:r>
          </a:p>
        </p:txBody>
      </p:sp>
    </p:spTree>
    <p:extLst>
      <p:ext uri="{BB962C8B-B14F-4D97-AF65-F5344CB8AC3E}">
        <p14:creationId xmlns:p14="http://schemas.microsoft.com/office/powerpoint/2010/main" val="210679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6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èche droite 4">
            <a:hlinkClick r:id="" action="ppaction://hlinkshowjump?jump=nextslide"/>
          </p:cNvPr>
          <p:cNvSpPr/>
          <p:nvPr/>
        </p:nvSpPr>
        <p:spPr>
          <a:xfrm>
            <a:off x="9259910" y="5021942"/>
            <a:ext cx="2228044" cy="1077218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bg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509391" y="4282694"/>
            <a:ext cx="4595436" cy="10772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200" b="1" dirty="0" smtClean="0"/>
              <a:t>Un ordinateur de bureau</a:t>
            </a:r>
          </a:p>
          <a:p>
            <a:pPr algn="ctr"/>
            <a:r>
              <a:rPr lang="fr-FR" sz="3200" b="1" dirty="0" smtClean="0"/>
              <a:t>L’ordinateur de bureau</a:t>
            </a:r>
            <a:endParaRPr lang="fr-FR" sz="3200" b="1" dirty="0"/>
          </a:p>
        </p:txBody>
      </p:sp>
      <p:sp>
        <p:nvSpPr>
          <p:cNvPr id="2" name="Rectangle 1"/>
          <p:cNvSpPr/>
          <p:nvPr/>
        </p:nvSpPr>
        <p:spPr>
          <a:xfrm>
            <a:off x="59512" y="285475"/>
            <a:ext cx="119999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CLIQUE SUR L’IMAGE POUR CONNAITRE SON NOM</a:t>
            </a:r>
          </a:p>
        </p:txBody>
      </p:sp>
      <p:pic>
        <p:nvPicPr>
          <p:cNvPr id="7" name="PORTABLE 2">
            <a:hlinkClick r:id="" action="ppaction://noaction">
              <a:snd r:embed="rId2" name="Un ordinateur de bureau 1 (1)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869" y="1530372"/>
            <a:ext cx="3840480" cy="254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58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3570679" y="4421777"/>
            <a:ext cx="45381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 téléphone portable</a:t>
            </a:r>
          </a:p>
          <a:p>
            <a:pPr algn="ctr"/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 téléphone portable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Flèche droite 5">
            <a:hlinkClick r:id="" action="ppaction://hlinkshowjump?jump=nextslide"/>
          </p:cNvPr>
          <p:cNvSpPr/>
          <p:nvPr/>
        </p:nvSpPr>
        <p:spPr>
          <a:xfrm>
            <a:off x="9259910" y="5021942"/>
            <a:ext cx="2228044" cy="1077218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3935" y="271965"/>
            <a:ext cx="1196806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CLIQUE SUR L’IMAGE POUR CONNAITRE SON NOM</a:t>
            </a:r>
          </a:p>
        </p:txBody>
      </p:sp>
      <p:pic>
        <p:nvPicPr>
          <p:cNvPr id="12" name="Espace réservé du contenu 11">
            <a:hlinkClick r:id="" action="ppaction://noaction">
              <a:snd r:embed="rId2" name="téléphone portable 1 (1)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623" y="1376363"/>
            <a:ext cx="1464246" cy="3045547"/>
          </a:xfrm>
        </p:spPr>
      </p:pic>
    </p:spTree>
    <p:extLst>
      <p:ext uri="{BB962C8B-B14F-4D97-AF65-F5344CB8AC3E}">
        <p14:creationId xmlns:p14="http://schemas.microsoft.com/office/powerpoint/2010/main" val="192754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4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4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5" grpId="0" uiExpand="1" build="allAtOnce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'ordi portable">
            <a:hlinkClick r:id="" action="ppaction://noaction" highlightClick="1">
              <a:snd r:embed="rId2" name="UN ordinateur portable1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601" y="1209204"/>
            <a:ext cx="3132741" cy="3132741"/>
          </a:xfrm>
          <a:solidFill>
            <a:schemeClr val="bg2">
              <a:lumMod val="10000"/>
            </a:schemeClr>
          </a:solidFill>
          <a:ln w="38100">
            <a:noFill/>
          </a:ln>
        </p:spPr>
      </p:pic>
      <p:sp>
        <p:nvSpPr>
          <p:cNvPr id="5" name="Flèche droite 4">
            <a:hlinkClick r:id="" action="ppaction://hlinkshowjump?jump=nextslide"/>
          </p:cNvPr>
          <p:cNvSpPr/>
          <p:nvPr/>
        </p:nvSpPr>
        <p:spPr>
          <a:xfrm>
            <a:off x="9208394" y="5005998"/>
            <a:ext cx="2279560" cy="1077218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bg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466803" y="4467389"/>
            <a:ext cx="4169797" cy="107721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200" b="1" dirty="0" smtClean="0"/>
              <a:t>Un ordinateur portable</a:t>
            </a:r>
          </a:p>
          <a:p>
            <a:pPr algn="ctr"/>
            <a:r>
              <a:rPr lang="fr-FR" sz="3200" b="1" dirty="0" smtClean="0"/>
              <a:t>L’ordinateur portable</a:t>
            </a:r>
            <a:endParaRPr lang="fr-FR" sz="3200" b="1" dirty="0"/>
          </a:p>
        </p:txBody>
      </p:sp>
      <p:sp>
        <p:nvSpPr>
          <p:cNvPr id="2" name="Rectangle 1"/>
          <p:cNvSpPr/>
          <p:nvPr/>
        </p:nvSpPr>
        <p:spPr>
          <a:xfrm>
            <a:off x="0" y="367082"/>
            <a:ext cx="119999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CLIQUE SUR L’IMAGE POUR CONNAITRE SON NOM</a:t>
            </a:r>
          </a:p>
        </p:txBody>
      </p:sp>
    </p:spTree>
    <p:extLst>
      <p:ext uri="{BB962C8B-B14F-4D97-AF65-F5344CB8AC3E}">
        <p14:creationId xmlns:p14="http://schemas.microsoft.com/office/powerpoint/2010/main" val="31288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6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725333" y="5046133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 smtClean="0"/>
              <a:t>Un téléphone portable</a:t>
            </a:r>
          </a:p>
          <a:p>
            <a:r>
              <a:rPr lang="fr-FR" sz="3600" b="1" dirty="0" smtClean="0"/>
              <a:t>Le téléphone portable</a:t>
            </a:r>
            <a:endParaRPr lang="fr-FR" sz="3600" b="1" dirty="0"/>
          </a:p>
        </p:txBody>
      </p:sp>
      <p:sp>
        <p:nvSpPr>
          <p:cNvPr id="5" name="Flèche droite 4">
            <a:hlinkClick r:id="" action="ppaction://hlinkshowjump?jump=nextslide"/>
          </p:cNvPr>
          <p:cNvSpPr/>
          <p:nvPr/>
        </p:nvSpPr>
        <p:spPr>
          <a:xfrm>
            <a:off x="9208394" y="5005998"/>
            <a:ext cx="2279560" cy="1077218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bg1"/>
              </a:solidFill>
            </a:endParaRPr>
          </a:p>
        </p:txBody>
      </p:sp>
      <p:pic>
        <p:nvPicPr>
          <p:cNvPr id="6" name="Image 5">
            <a:hlinkClick r:id="" action="ppaction://noaction">
              <a:snd r:embed="rId2" name="téléphone portable 1 (1).wav"/>
            </a:hlinkClick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045" y="1690052"/>
            <a:ext cx="1552575" cy="28575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287121"/>
            <a:ext cx="120700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CLIQUE SUR L’IMAGE POUR CONNAITRE SON NOM</a:t>
            </a:r>
          </a:p>
        </p:txBody>
      </p:sp>
    </p:spTree>
    <p:extLst>
      <p:ext uri="{BB962C8B-B14F-4D97-AF65-F5344CB8AC3E}">
        <p14:creationId xmlns:p14="http://schemas.microsoft.com/office/powerpoint/2010/main" val="346396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lèche droite 7">
            <a:hlinkClick r:id="" action="ppaction://hlinkshowjump?jump=nextslide"/>
          </p:cNvPr>
          <p:cNvSpPr/>
          <p:nvPr/>
        </p:nvSpPr>
        <p:spPr>
          <a:xfrm>
            <a:off x="9507652" y="5005997"/>
            <a:ext cx="2279560" cy="1077218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bg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374477" y="4673119"/>
            <a:ext cx="53700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 smtClean="0"/>
              <a:t>Un ordinateur de bureau</a:t>
            </a:r>
          </a:p>
          <a:p>
            <a:r>
              <a:rPr lang="fr-FR" sz="3600" b="1" dirty="0" smtClean="0"/>
              <a:t>L’ordinateur de bureau</a:t>
            </a:r>
            <a:endParaRPr lang="fr-FR" sz="3600" b="1" dirty="0"/>
          </a:p>
        </p:txBody>
      </p:sp>
      <p:pic>
        <p:nvPicPr>
          <p:cNvPr id="10" name="l'ordi de bureau">
            <a:hlinkClick r:id="" action="ppaction://noaction">
              <a:snd r:embed="rId2" name="Un ordinateur de bureau 1 (1)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854" y="1455047"/>
            <a:ext cx="4249132" cy="295078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1734" y="252788"/>
            <a:ext cx="119999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CLIQUE SUR L’IMAGE POUR CONNAITRE SON NOM</a:t>
            </a:r>
          </a:p>
        </p:txBody>
      </p:sp>
    </p:spTree>
    <p:extLst>
      <p:ext uri="{BB962C8B-B14F-4D97-AF65-F5344CB8AC3E}">
        <p14:creationId xmlns:p14="http://schemas.microsoft.com/office/powerpoint/2010/main" val="125393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6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6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etéléphone portable">
            <a:hlinkClick r:id="" action="ppaction://noaction" highlightClick="1">
              <a:snd r:embed="rId2" name="téléphone portable 1 (1)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553" y="1376363"/>
            <a:ext cx="2573151" cy="2525933"/>
          </a:xfrm>
        </p:spPr>
      </p:pic>
      <p:sp>
        <p:nvSpPr>
          <p:cNvPr id="5" name="Flèche droite 4">
            <a:hlinkClick r:id="" action="ppaction://hlinkshowjump?jump=nextslide"/>
          </p:cNvPr>
          <p:cNvSpPr/>
          <p:nvPr/>
        </p:nvSpPr>
        <p:spPr>
          <a:xfrm>
            <a:off x="9272789" y="5254580"/>
            <a:ext cx="2215165" cy="940158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bg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760631" y="3874403"/>
            <a:ext cx="4146996" cy="107721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200" b="1" dirty="0" smtClean="0"/>
              <a:t>Un téléphone portable</a:t>
            </a:r>
          </a:p>
          <a:p>
            <a:pPr algn="ctr"/>
            <a:r>
              <a:rPr lang="fr-FR" sz="3200" b="1" dirty="0" smtClean="0"/>
              <a:t>Le téléphone portable</a:t>
            </a:r>
            <a:endParaRPr lang="fr-FR" sz="3200" b="1" dirty="0"/>
          </a:p>
        </p:txBody>
      </p:sp>
      <p:sp>
        <p:nvSpPr>
          <p:cNvPr id="2" name="Rectangle 1"/>
          <p:cNvSpPr/>
          <p:nvPr/>
        </p:nvSpPr>
        <p:spPr>
          <a:xfrm>
            <a:off x="59512" y="204651"/>
            <a:ext cx="119999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CLIQUE SUR L’IMAGE POUR CONNAITRE SON NOM</a:t>
            </a:r>
          </a:p>
        </p:txBody>
      </p:sp>
    </p:spTree>
    <p:extLst>
      <p:ext uri="{BB962C8B-B14F-4D97-AF65-F5344CB8AC3E}">
        <p14:creationId xmlns:p14="http://schemas.microsoft.com/office/powerpoint/2010/main" val="371046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a tablette">
            <a:hlinkClick r:id="" action="ppaction://noaction">
              <a:snd r:embed="rId2" name="une tablette 1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166" y="1447803"/>
            <a:ext cx="3206840" cy="2158450"/>
          </a:xfrm>
          <a:prstGeom prst="rect">
            <a:avLst/>
          </a:prstGeom>
        </p:spPr>
      </p:pic>
      <p:pic>
        <p:nvPicPr>
          <p:cNvPr id="5" name="l'ordi de bureau">
            <a:hlinkClick r:id="" action="ppaction://noaction">
              <a:snd r:embed="rId4" name="Un ordinateur de bureau 1 (1).wav"/>
            </a:hlinkClick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465" y="1376363"/>
            <a:ext cx="3984606" cy="2767087"/>
          </a:xfrm>
          <a:prstGeom prst="rect">
            <a:avLst/>
          </a:prstGeom>
        </p:spPr>
      </p:pic>
      <p:sp>
        <p:nvSpPr>
          <p:cNvPr id="8" name="Flèche droite 7">
            <a:hlinkClick r:id="" action="ppaction://hlinkshowjump?jump=nextslide"/>
          </p:cNvPr>
          <p:cNvSpPr/>
          <p:nvPr/>
        </p:nvSpPr>
        <p:spPr>
          <a:xfrm>
            <a:off x="9762186" y="5899658"/>
            <a:ext cx="2273839" cy="958342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bg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350930" y="4206964"/>
            <a:ext cx="3206840" cy="135421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/>
              <a:t>Une tablette</a:t>
            </a:r>
          </a:p>
          <a:p>
            <a:pPr algn="ctr"/>
            <a:r>
              <a:rPr lang="fr-FR" sz="3200" b="1" dirty="0"/>
              <a:t>la tablette</a:t>
            </a:r>
          </a:p>
          <a:p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6666911" y="4206964"/>
            <a:ext cx="47397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Un ordinateur de bureau</a:t>
            </a:r>
          </a:p>
          <a:p>
            <a:r>
              <a:rPr lang="fr-FR" sz="3200" b="1" dirty="0" smtClean="0"/>
              <a:t>L’ordinateur de bureau</a:t>
            </a:r>
            <a:endParaRPr lang="fr-FR" sz="3200" b="1" dirty="0"/>
          </a:p>
        </p:txBody>
      </p:sp>
      <p:sp>
        <p:nvSpPr>
          <p:cNvPr id="2" name="Rectangle 1"/>
          <p:cNvSpPr/>
          <p:nvPr/>
        </p:nvSpPr>
        <p:spPr>
          <a:xfrm>
            <a:off x="36823" y="348538"/>
            <a:ext cx="119999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CLIQUE SUR L’IMAGE POUR CONNAITRE SON NOM</a:t>
            </a:r>
          </a:p>
        </p:txBody>
      </p:sp>
    </p:spTree>
    <p:extLst>
      <p:ext uri="{BB962C8B-B14F-4D97-AF65-F5344CB8AC3E}">
        <p14:creationId xmlns:p14="http://schemas.microsoft.com/office/powerpoint/2010/main" val="406771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e téléphone portable">
            <a:hlinkClick r:id="" action="ppaction://noaction" highlightClick="1">
              <a:snd r:embed="rId2" name="téléphone portable 1 (1)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6359" y="1529628"/>
            <a:ext cx="1620747" cy="2872251"/>
          </a:xfrm>
          <a:prstGeom prst="rect">
            <a:avLst/>
          </a:prstGeom>
        </p:spPr>
      </p:pic>
      <p:pic>
        <p:nvPicPr>
          <p:cNvPr id="5" name="l'ordi portable">
            <a:hlinkClick r:id="" action="ppaction://noaction" highlightClick="1">
              <a:snd r:embed="rId4" name="UN ordinateur portable1.wav"/>
            </a:hlinkClick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912" y="1556788"/>
            <a:ext cx="3744423" cy="3744423"/>
          </a:xfrm>
          <a:prstGeom prst="rect">
            <a:avLst/>
          </a:prstGeom>
        </p:spPr>
      </p:pic>
      <p:sp>
        <p:nvSpPr>
          <p:cNvPr id="6" name="Flèche droite 5">
            <a:hlinkClick r:id="" action="ppaction://hlinkshowjump?jump=nextslide"/>
          </p:cNvPr>
          <p:cNvSpPr/>
          <p:nvPr/>
        </p:nvSpPr>
        <p:spPr>
          <a:xfrm>
            <a:off x="9916733" y="5859887"/>
            <a:ext cx="2275268" cy="998113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tx1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1596" y="3243056"/>
            <a:ext cx="1261981" cy="371888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689028" y="5204591"/>
            <a:ext cx="42456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Un ordinateur portable l’ordinateur portable</a:t>
            </a:r>
            <a:endParaRPr lang="fr-FR" sz="3200" b="1" dirty="0"/>
          </a:p>
        </p:txBody>
      </p:sp>
      <p:sp>
        <p:nvSpPr>
          <p:cNvPr id="16" name="ZoneTexte 15"/>
          <p:cNvSpPr txBox="1"/>
          <p:nvPr/>
        </p:nvSpPr>
        <p:spPr>
          <a:xfrm>
            <a:off x="7371471" y="4665982"/>
            <a:ext cx="46879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Un téléphone portable </a:t>
            </a:r>
          </a:p>
          <a:p>
            <a:r>
              <a:rPr lang="fr-FR" sz="3200" b="1" dirty="0" smtClean="0"/>
              <a:t>le téléphone portable</a:t>
            </a:r>
            <a:endParaRPr lang="fr-FR" sz="3200" b="1" dirty="0"/>
          </a:p>
        </p:txBody>
      </p:sp>
      <p:sp>
        <p:nvSpPr>
          <p:cNvPr id="2" name="Rectangle 1"/>
          <p:cNvSpPr/>
          <p:nvPr/>
        </p:nvSpPr>
        <p:spPr>
          <a:xfrm>
            <a:off x="59512" y="251148"/>
            <a:ext cx="119999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CLIQUE SUR L’IMAGE POUR CONNAITRE SON NOM</a:t>
            </a:r>
          </a:p>
        </p:txBody>
      </p:sp>
    </p:spTree>
    <p:extLst>
      <p:ext uri="{BB962C8B-B14F-4D97-AF65-F5344CB8AC3E}">
        <p14:creationId xmlns:p14="http://schemas.microsoft.com/office/powerpoint/2010/main" val="388878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6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6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6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une tablette">
            <a:hlinkClick r:id="" action="ppaction://noaction" highlightClick="1">
              <a:snd r:embed="rId2" name="une tablette 1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839" y="1231928"/>
            <a:ext cx="4953000" cy="3333750"/>
          </a:xfrm>
          <a:prstGeom prst="rect">
            <a:avLst/>
          </a:prstGeom>
        </p:spPr>
      </p:pic>
      <p:pic>
        <p:nvPicPr>
          <p:cNvPr id="5" name="le téléphone portable">
            <a:hlinkClick r:id="" action="ppaction://noaction" highlightClick="1">
              <a:snd r:embed="rId4" name="téléphone portable 1 (1).wav"/>
            </a:hlinkClick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196" y="1245040"/>
            <a:ext cx="1866363" cy="3307527"/>
          </a:xfrm>
          <a:prstGeom prst="rect">
            <a:avLst/>
          </a:prstGeom>
        </p:spPr>
      </p:pic>
      <p:sp>
        <p:nvSpPr>
          <p:cNvPr id="6" name="Flèche droite 5">
            <a:hlinkClick r:id="" action="ppaction://hlinkshowjump?jump=nextslide"/>
          </p:cNvPr>
          <p:cNvSpPr/>
          <p:nvPr/>
        </p:nvSpPr>
        <p:spPr>
          <a:xfrm>
            <a:off x="9749307" y="5752268"/>
            <a:ext cx="2049794" cy="907941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88753" y="4645907"/>
            <a:ext cx="43468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Un téléphone portable le téléphone portable </a:t>
            </a:r>
            <a:endParaRPr lang="fr-FR" sz="3200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6637839" y="4552567"/>
            <a:ext cx="2557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Une tablette la tablette </a:t>
            </a:r>
            <a:endParaRPr lang="fr-FR" sz="3200" b="1" dirty="0"/>
          </a:p>
        </p:txBody>
      </p:sp>
      <p:sp>
        <p:nvSpPr>
          <p:cNvPr id="2" name="Rectangle 1"/>
          <p:cNvSpPr/>
          <p:nvPr/>
        </p:nvSpPr>
        <p:spPr>
          <a:xfrm>
            <a:off x="59512" y="307309"/>
            <a:ext cx="119999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CLIQUE SUR L’IMAGE POUR CONNAITRE SON NOM</a:t>
            </a:r>
          </a:p>
        </p:txBody>
      </p:sp>
    </p:spTree>
    <p:extLst>
      <p:ext uri="{BB962C8B-B14F-4D97-AF65-F5344CB8AC3E}">
        <p14:creationId xmlns:p14="http://schemas.microsoft.com/office/powerpoint/2010/main" val="2044204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6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6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e téléphone portable">
            <a:hlinkClick r:id="" action="ppaction://noaction" highlightClick="1">
              <a:snd r:embed="rId2" name="téléphone portable 1 (1).wav"/>
            </a:hlinkClick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312" y="1642462"/>
            <a:ext cx="1648980" cy="2922285"/>
          </a:xfrm>
          <a:prstGeom prst="rect">
            <a:avLst/>
          </a:prstGeom>
        </p:spPr>
      </p:pic>
      <p:sp>
        <p:nvSpPr>
          <p:cNvPr id="7" name="Flèche droite 6">
            <a:hlinkClick r:id="" action="ppaction://hlinkshowjump?jump=nextslide"/>
          </p:cNvPr>
          <p:cNvSpPr/>
          <p:nvPr/>
        </p:nvSpPr>
        <p:spPr>
          <a:xfrm>
            <a:off x="9256898" y="5339209"/>
            <a:ext cx="2106106" cy="914942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3" name="l'ordinateur de bureau"/>
          <p:cNvSpPr txBox="1"/>
          <p:nvPr/>
        </p:nvSpPr>
        <p:spPr>
          <a:xfrm>
            <a:off x="300059" y="4913058"/>
            <a:ext cx="46682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Un ordinateur de bureau l’ordinateur de bureau</a:t>
            </a:r>
            <a:endParaRPr lang="fr-FR" sz="3200" b="1" dirty="0"/>
          </a:p>
        </p:txBody>
      </p:sp>
      <p:sp>
        <p:nvSpPr>
          <p:cNvPr id="10" name="la tablette"/>
          <p:cNvSpPr txBox="1"/>
          <p:nvPr/>
        </p:nvSpPr>
        <p:spPr>
          <a:xfrm>
            <a:off x="9026734" y="4165272"/>
            <a:ext cx="25884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Une tablette la tablette</a:t>
            </a:r>
            <a:endParaRPr lang="fr-FR" sz="3200" b="1" dirty="0"/>
          </a:p>
        </p:txBody>
      </p:sp>
      <p:sp>
        <p:nvSpPr>
          <p:cNvPr id="18" name="le téléphone portable"/>
          <p:cNvSpPr txBox="1"/>
          <p:nvPr/>
        </p:nvSpPr>
        <p:spPr>
          <a:xfrm>
            <a:off x="4801917" y="4834852"/>
            <a:ext cx="41701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Un téléphone portable </a:t>
            </a:r>
          </a:p>
          <a:p>
            <a:r>
              <a:rPr lang="fr-FR" sz="3200" b="1" dirty="0" smtClean="0"/>
              <a:t>le téléphone portable</a:t>
            </a:r>
            <a:endParaRPr lang="fr-FR" sz="3200" b="1" dirty="0"/>
          </a:p>
        </p:txBody>
      </p:sp>
      <p:pic>
        <p:nvPicPr>
          <p:cNvPr id="14" name="la tablette">
            <a:hlinkClick r:id="" action="ppaction://noaction">
              <a:snd r:embed="rId4" name="une tablette 1.wav"/>
            </a:hlinkClick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7691" y="1094326"/>
            <a:ext cx="4622343" cy="3109990"/>
          </a:xfrm>
          <a:prstGeom prst="rect">
            <a:avLst/>
          </a:prstGeom>
        </p:spPr>
      </p:pic>
      <p:pic>
        <p:nvPicPr>
          <p:cNvPr id="6" name="l'ordinateur de bureau">
            <a:hlinkClick r:id="" action="ppaction://noaction" highlightClick="1">
              <a:snd r:embed="rId6" name="Un ordinateur de bureau 1 (1).wav"/>
            </a:hlinkClick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58" y="1802838"/>
            <a:ext cx="3746205" cy="260153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9512" y="228166"/>
            <a:ext cx="119999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CLIQUE SUR L’IMAGE POUR CONNAITRE SON NOM</a:t>
            </a:r>
          </a:p>
        </p:txBody>
      </p:sp>
    </p:spTree>
    <p:extLst>
      <p:ext uri="{BB962C8B-B14F-4D97-AF65-F5344CB8AC3E}">
        <p14:creationId xmlns:p14="http://schemas.microsoft.com/office/powerpoint/2010/main" val="335862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7" grpId="0" animBg="1"/>
      <p:bldP spid="3" grpId="0"/>
      <p:bldP spid="10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a tablette">
            <a:hlinkClick r:id="" action="ppaction://noaction" highlightClick="1">
              <a:snd r:embed="rId2" name="une tablette 1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70" y="1672066"/>
            <a:ext cx="3687959" cy="2482280"/>
          </a:xfrm>
          <a:prstGeom prst="rect">
            <a:avLst/>
          </a:prstGeom>
        </p:spPr>
      </p:pic>
      <p:pic>
        <p:nvPicPr>
          <p:cNvPr id="5" name="le téléphone portable">
            <a:hlinkClick r:id="" action="ppaction://noaction" highlightClick="1">
              <a:snd r:embed="rId4" name="téléphone portable 1 (1).wav"/>
            </a:hlinkClick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019" y="1898465"/>
            <a:ext cx="1272943" cy="2255881"/>
          </a:xfrm>
          <a:prstGeom prst="rect">
            <a:avLst/>
          </a:prstGeom>
        </p:spPr>
      </p:pic>
      <p:pic>
        <p:nvPicPr>
          <p:cNvPr id="6" name="l'ordinateur poortable">
            <a:hlinkClick r:id="" action="ppaction://noaction" highlightClick="1">
              <a:snd r:embed="rId6" name="UN ordinateur portable1.wav"/>
            </a:hlinkClick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217" y="483711"/>
            <a:ext cx="3922779" cy="3922779"/>
          </a:xfrm>
          <a:prstGeom prst="rect">
            <a:avLst/>
          </a:prstGeom>
        </p:spPr>
      </p:pic>
      <p:sp>
        <p:nvSpPr>
          <p:cNvPr id="7" name="Flèche droite 6">
            <a:hlinkClick r:id="" action="ppaction://hlinkshowjump?jump=nextslide"/>
          </p:cNvPr>
          <p:cNvSpPr/>
          <p:nvPr/>
        </p:nvSpPr>
        <p:spPr>
          <a:xfrm>
            <a:off x="9404747" y="5779616"/>
            <a:ext cx="2180824" cy="801710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806216" y="4154346"/>
            <a:ext cx="24598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Une tablette la tablette</a:t>
            </a:r>
            <a:endParaRPr lang="fr-FR" sz="32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3935498" y="4154346"/>
            <a:ext cx="47930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Un ordinateur portable l’ordinateur portable</a:t>
            </a:r>
            <a:endParaRPr lang="fr-FR" sz="32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8117170" y="4149088"/>
            <a:ext cx="40826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un téléphone potable </a:t>
            </a:r>
          </a:p>
          <a:p>
            <a:r>
              <a:rPr lang="fr-FR" sz="3200" b="1" dirty="0" smtClean="0"/>
              <a:t>le téléphone potable</a:t>
            </a:r>
            <a:endParaRPr lang="fr-FR" sz="3200" b="1" dirty="0"/>
          </a:p>
        </p:txBody>
      </p:sp>
      <p:sp>
        <p:nvSpPr>
          <p:cNvPr id="2" name="Rectangle 1"/>
          <p:cNvSpPr/>
          <p:nvPr/>
        </p:nvSpPr>
        <p:spPr>
          <a:xfrm>
            <a:off x="103587" y="368429"/>
            <a:ext cx="119999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CLIQUE SUR L’IMAGE POUR CONNAITRE SON NOM</a:t>
            </a:r>
          </a:p>
        </p:txBody>
      </p:sp>
    </p:spTree>
    <p:extLst>
      <p:ext uri="{BB962C8B-B14F-4D97-AF65-F5344CB8AC3E}">
        <p14:creationId xmlns:p14="http://schemas.microsoft.com/office/powerpoint/2010/main" val="244399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e téléphone portable">
            <a:hlinkClick r:id="" action="ppaction://noaction" highlightClick="1">
              <a:snd r:embed="rId2" name="téléphone portable 1 (1).wav"/>
            </a:hlinkClick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831" y="1558204"/>
            <a:ext cx="1378712" cy="2443323"/>
          </a:xfrm>
          <a:prstGeom prst="rect">
            <a:avLst/>
          </a:prstGeom>
        </p:spPr>
      </p:pic>
      <p:pic>
        <p:nvPicPr>
          <p:cNvPr id="6" name="l'ordinateur portable">
            <a:hlinkClick r:id="" action="ppaction://noaction" highlightClick="1">
              <a:snd r:embed="rId4" name="UN ordinateur portable1.wav"/>
            </a:hlinkClick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253" y="753859"/>
            <a:ext cx="4095059" cy="4095059"/>
          </a:xfrm>
          <a:prstGeom prst="rect">
            <a:avLst/>
          </a:prstGeom>
        </p:spPr>
      </p:pic>
      <p:sp>
        <p:nvSpPr>
          <p:cNvPr id="7" name="Flèche droite 6">
            <a:hlinkClick r:id="" action="ppaction://hlinkshowjump?jump=nextslide"/>
          </p:cNvPr>
          <p:cNvSpPr/>
          <p:nvPr/>
        </p:nvSpPr>
        <p:spPr>
          <a:xfrm>
            <a:off x="9552727" y="5561342"/>
            <a:ext cx="2020490" cy="867021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bg1"/>
              </a:solidFill>
            </a:endParaRPr>
          </a:p>
        </p:txBody>
      </p:sp>
      <p:sp>
        <p:nvSpPr>
          <p:cNvPr id="9" name="un ordinateur portable"/>
          <p:cNvSpPr txBox="1"/>
          <p:nvPr/>
        </p:nvSpPr>
        <p:spPr>
          <a:xfrm>
            <a:off x="8443363" y="4250041"/>
            <a:ext cx="4187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Un ordinateur portable </a:t>
            </a:r>
            <a:r>
              <a:rPr lang="fr-FR" sz="2800" b="1" dirty="0" smtClean="0"/>
              <a:t> l’ordinateur </a:t>
            </a:r>
            <a:r>
              <a:rPr lang="fr-FR" sz="2800" b="1" dirty="0" smtClean="0"/>
              <a:t>portable</a:t>
            </a:r>
            <a:endParaRPr lang="fr-FR" sz="2800" b="1" dirty="0"/>
          </a:p>
        </p:txBody>
      </p:sp>
      <p:sp>
        <p:nvSpPr>
          <p:cNvPr id="10" name="un téléphone portable"/>
          <p:cNvSpPr txBox="1"/>
          <p:nvPr/>
        </p:nvSpPr>
        <p:spPr>
          <a:xfrm>
            <a:off x="4268146" y="3892847"/>
            <a:ext cx="40425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un téléphone portable le  téléphone portable</a:t>
            </a:r>
            <a:endParaRPr lang="fr-FR" sz="2800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139147" y="5000776"/>
            <a:ext cx="4706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Un ordinateur de </a:t>
            </a:r>
            <a:r>
              <a:rPr lang="fr-FR" sz="2800" b="1" dirty="0" smtClean="0"/>
              <a:t>bureau L’ordinateur </a:t>
            </a:r>
            <a:r>
              <a:rPr lang="fr-FR" sz="2800" b="1" dirty="0" smtClean="0"/>
              <a:t>de bureau</a:t>
            </a:r>
            <a:endParaRPr lang="fr-FR" sz="2800" b="1" dirty="0"/>
          </a:p>
        </p:txBody>
      </p:sp>
      <p:sp>
        <p:nvSpPr>
          <p:cNvPr id="2" name="Rectangle 1"/>
          <p:cNvSpPr/>
          <p:nvPr/>
        </p:nvSpPr>
        <p:spPr>
          <a:xfrm>
            <a:off x="71898" y="111201"/>
            <a:ext cx="1205132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CLIQUE SUR L’IMAGE POUR CONNAITRE SON NOM</a:t>
            </a:r>
          </a:p>
        </p:txBody>
      </p:sp>
      <p:pic>
        <p:nvPicPr>
          <p:cNvPr id="14" name="Bureau">
            <a:hlinkClick r:id="" action="ppaction://noaction">
              <a:snd r:embed="rId6" name="Un ordinateur de bureau 1 (1)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6" y="1631234"/>
            <a:ext cx="4180650" cy="277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533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6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6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6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ureau">
            <a:hlinkClick r:id="" action="ppaction://noaction">
              <a:snd r:embed="rId2" name="Un ordinateur de bureau 1 (1).wav"/>
            </a:hlinkClick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114" y="1376363"/>
            <a:ext cx="4391886" cy="2912011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1336431" y="4290646"/>
            <a:ext cx="39389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Un ordinateur de </a:t>
            </a:r>
            <a:r>
              <a:rPr lang="fr-FR" sz="2800" b="1" dirty="0" smtClean="0"/>
              <a:t>bureau L’ordinateur </a:t>
            </a:r>
            <a:r>
              <a:rPr lang="fr-FR" sz="2800" b="1" dirty="0" smtClean="0"/>
              <a:t>de bureau</a:t>
            </a:r>
            <a:endParaRPr lang="fr-FR" sz="28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7174523" y="4394948"/>
            <a:ext cx="40514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Un ordinateur de </a:t>
            </a:r>
            <a:r>
              <a:rPr lang="fr-FR" sz="2800" b="1" dirty="0" smtClean="0"/>
              <a:t>bureau L’ordinateur </a:t>
            </a:r>
            <a:r>
              <a:rPr lang="fr-FR" sz="2800" b="1" dirty="0" smtClean="0"/>
              <a:t>de bureau</a:t>
            </a:r>
            <a:endParaRPr lang="fr-FR" sz="2800" b="1" dirty="0"/>
          </a:p>
        </p:txBody>
      </p:sp>
      <p:sp>
        <p:nvSpPr>
          <p:cNvPr id="6" name="Flèche droite 5"/>
          <p:cNvSpPr/>
          <p:nvPr/>
        </p:nvSpPr>
        <p:spPr>
          <a:xfrm>
            <a:off x="9200271" y="5244753"/>
            <a:ext cx="2011225" cy="804355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0C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7078" y="132030"/>
            <a:ext cx="119999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CLIQUE SUR L’IMAGE POUR CONNAITRE SON NOM</a:t>
            </a:r>
          </a:p>
        </p:txBody>
      </p:sp>
      <p:pic>
        <p:nvPicPr>
          <p:cNvPr id="9" name="l'ordinateur de bureau">
            <a:hlinkClick r:id="" action="ppaction://noaction" highlightClick="1">
              <a:snd r:embed="rId2" name="Un ordinateur de bureau 1 (1).wav"/>
            </a:hlinkClick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90" y="1376363"/>
            <a:ext cx="4114675" cy="285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21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6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6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e téléphone prtable 1">
            <a:hlinkClick r:id="" action="ppaction://noaction" highlightClick="1">
              <a:snd r:embed="rId2" name="téléphone portable 1 (1)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40" y="1376363"/>
            <a:ext cx="1539750" cy="2728711"/>
          </a:xfrm>
        </p:spPr>
      </p:pic>
      <p:pic>
        <p:nvPicPr>
          <p:cNvPr id="8" name="téléphone portable 4">
            <a:hlinkClick r:id="" action="ppaction://noaction">
              <a:snd r:embed="rId2" name="téléphone portable 1 (1).wav"/>
            </a:hlinkClick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8479" y="1406843"/>
            <a:ext cx="2310710" cy="2958652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386079" y="4648119"/>
            <a:ext cx="26101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Un téléphone </a:t>
            </a:r>
            <a:r>
              <a:rPr lang="fr-FR" sz="2000" b="1" dirty="0" smtClean="0"/>
              <a:t>portable Le </a:t>
            </a:r>
            <a:r>
              <a:rPr lang="fr-FR" sz="2000" b="1" dirty="0" smtClean="0"/>
              <a:t>téléphone portable</a:t>
            </a:r>
            <a:endParaRPr lang="fr-FR" sz="2000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2996275" y="4743063"/>
            <a:ext cx="2660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Un téléphone </a:t>
            </a:r>
            <a:r>
              <a:rPr lang="fr-FR" sz="2000" b="1" dirty="0" smtClean="0"/>
              <a:t>portable Le </a:t>
            </a:r>
            <a:r>
              <a:rPr lang="fr-FR" sz="2000" b="1" dirty="0" smtClean="0"/>
              <a:t>téléphone portable</a:t>
            </a:r>
            <a:endParaRPr lang="fr-FR" sz="20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6209277" y="4435286"/>
            <a:ext cx="2652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Un téléphone </a:t>
            </a:r>
            <a:r>
              <a:rPr lang="fr-FR" sz="2000" b="1" dirty="0" smtClean="0"/>
              <a:t>portable Le </a:t>
            </a:r>
            <a:r>
              <a:rPr lang="fr-FR" sz="2000" b="1" dirty="0" smtClean="0"/>
              <a:t>téléphone portable</a:t>
            </a:r>
            <a:endParaRPr lang="fr-FR" sz="2000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9277004" y="4389120"/>
            <a:ext cx="26672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Un téléphone </a:t>
            </a:r>
            <a:r>
              <a:rPr lang="fr-FR" sz="2000" b="1" dirty="0" smtClean="0"/>
              <a:t>portable Le </a:t>
            </a:r>
            <a:r>
              <a:rPr lang="fr-FR" sz="2000" b="1" dirty="0" smtClean="0"/>
              <a:t>téléphone portable</a:t>
            </a:r>
            <a:endParaRPr lang="fr-FR" sz="2000" b="1" dirty="0"/>
          </a:p>
        </p:txBody>
      </p:sp>
      <p:sp>
        <p:nvSpPr>
          <p:cNvPr id="14" name="Flèche droite 13">
            <a:hlinkClick r:id="" action="ppaction://hlinkshowjump?jump=nextslide"/>
          </p:cNvPr>
          <p:cNvSpPr/>
          <p:nvPr/>
        </p:nvSpPr>
        <p:spPr>
          <a:xfrm>
            <a:off x="9600403" y="5386512"/>
            <a:ext cx="2020490" cy="867021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bg1"/>
              </a:solidFill>
            </a:endParaRPr>
          </a:p>
        </p:txBody>
      </p:sp>
      <p:pic>
        <p:nvPicPr>
          <p:cNvPr id="15" name="téléphone 2">
            <a:hlinkClick r:id="" action="ppaction://noaction">
              <a:snd r:embed="rId2" name="téléphone portable 1 (1).wav"/>
            </a:hlinkClick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393" y="1348128"/>
            <a:ext cx="1373836" cy="2857500"/>
          </a:xfrm>
          <a:prstGeom prst="rect">
            <a:avLst/>
          </a:prstGeom>
        </p:spPr>
      </p:pic>
      <p:pic>
        <p:nvPicPr>
          <p:cNvPr id="2" name="téléphone 3">
            <a:hlinkClick r:id="" action="ppaction://noaction">
              <a:snd r:embed="rId2" name="téléphone portable 1 (1).wav"/>
            </a:hlinkClick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32" y="1508288"/>
            <a:ext cx="1552575" cy="2857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4482" y="231532"/>
            <a:ext cx="119999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CLIQUE SUR L’IMAGE POUR CONNAITRE SON NOM</a:t>
            </a:r>
          </a:p>
        </p:txBody>
      </p:sp>
    </p:spTree>
    <p:extLst>
      <p:ext uri="{BB962C8B-B14F-4D97-AF65-F5344CB8AC3E}">
        <p14:creationId xmlns:p14="http://schemas.microsoft.com/office/powerpoint/2010/main" val="157590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6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6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6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6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rdinateur de bureau image">
            <a:hlinkClick r:id="" action="ppaction://noaction" highlightClick="1">
              <a:snd r:embed="rId2" name="Un ordinateur de bureau 1 (1)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6363"/>
            <a:ext cx="3894490" cy="2704507"/>
          </a:xfrm>
          <a:prstGeom prst="rect">
            <a:avLst/>
          </a:prstGeom>
        </p:spPr>
      </p:pic>
      <p:pic>
        <p:nvPicPr>
          <p:cNvPr id="5" name="le téléphone portable image">
            <a:hlinkClick r:id="" action="ppaction://noaction" highlightClick="1">
              <a:snd r:embed="rId4" name="téléphone portable 1 (1).wav"/>
            </a:hlinkClick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932" y="2041382"/>
            <a:ext cx="1040009" cy="1843080"/>
          </a:xfrm>
          <a:prstGeom prst="rect">
            <a:avLst/>
          </a:prstGeom>
        </p:spPr>
      </p:pic>
      <p:pic>
        <p:nvPicPr>
          <p:cNvPr id="6" name="l'ordinateur portable image">
            <a:hlinkClick r:id="" action="ppaction://noaction" highlightClick="1">
              <a:snd r:embed="rId6" name="UN ordinateur portable1.wav"/>
            </a:hlinkClick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450" y="1333029"/>
            <a:ext cx="3038781" cy="3038781"/>
          </a:xfrm>
          <a:prstGeom prst="rect">
            <a:avLst/>
          </a:prstGeom>
        </p:spPr>
      </p:pic>
      <p:pic>
        <p:nvPicPr>
          <p:cNvPr id="7" name="la tablette image">
            <a:hlinkClick r:id="" action="ppaction://noaction" highlightClick="1">
              <a:snd r:embed="rId8" name="une tablette 1.wav"/>
            </a:hlinkClick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740" y="1812175"/>
            <a:ext cx="2624670" cy="2072287"/>
          </a:xfrm>
          <a:prstGeom prst="rect">
            <a:avLst/>
          </a:prstGeom>
        </p:spPr>
      </p:pic>
      <p:sp>
        <p:nvSpPr>
          <p:cNvPr id="3" name="Flèche droite 2">
            <a:hlinkClick r:id="" action="ppaction://hlinkshowjump?jump=nextslide"/>
          </p:cNvPr>
          <p:cNvSpPr/>
          <p:nvPr/>
        </p:nvSpPr>
        <p:spPr>
          <a:xfrm>
            <a:off x="9694517" y="5478255"/>
            <a:ext cx="2150685" cy="1035842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bg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05523" y="4080870"/>
            <a:ext cx="33744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Un ordinateur de </a:t>
            </a:r>
            <a:r>
              <a:rPr lang="fr-FR" sz="2400" b="1" dirty="0" smtClean="0"/>
              <a:t>bureau L’ordinateur </a:t>
            </a:r>
            <a:r>
              <a:rPr lang="fr-FR" sz="2400" b="1" dirty="0" smtClean="0"/>
              <a:t>de bureau</a:t>
            </a:r>
            <a:endParaRPr lang="fr-FR" sz="24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3818775" y="4115009"/>
            <a:ext cx="31398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un téléphone </a:t>
            </a:r>
            <a:r>
              <a:rPr lang="fr-FR" sz="2400" b="1" dirty="0" smtClean="0"/>
              <a:t>portable le </a:t>
            </a:r>
            <a:r>
              <a:rPr lang="fr-FR" sz="2400" b="1" dirty="0" smtClean="0"/>
              <a:t>téléphone portable</a:t>
            </a:r>
            <a:endParaRPr lang="fr-FR" sz="2400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7099603" y="4210983"/>
            <a:ext cx="31943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Un ordinateur </a:t>
            </a:r>
            <a:r>
              <a:rPr lang="fr-FR" sz="2400" b="1" dirty="0" smtClean="0"/>
              <a:t>portable L’ordinateur </a:t>
            </a:r>
            <a:r>
              <a:rPr lang="fr-FR" sz="2400" b="1" dirty="0" smtClean="0"/>
              <a:t>portable</a:t>
            </a:r>
            <a:endParaRPr lang="fr-FR" sz="2400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10293959" y="4265860"/>
            <a:ext cx="20029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Une </a:t>
            </a:r>
            <a:r>
              <a:rPr lang="fr-FR" sz="2400" b="1" dirty="0" smtClean="0"/>
              <a:t>tablette La  </a:t>
            </a:r>
            <a:r>
              <a:rPr lang="fr-FR" sz="2400" b="1" dirty="0" smtClean="0"/>
              <a:t>tablette</a:t>
            </a:r>
            <a:endParaRPr lang="fr-FR" sz="2400" b="1" dirty="0"/>
          </a:p>
        </p:txBody>
      </p:sp>
      <p:sp>
        <p:nvSpPr>
          <p:cNvPr id="2" name="Rectangle 1"/>
          <p:cNvSpPr/>
          <p:nvPr/>
        </p:nvSpPr>
        <p:spPr>
          <a:xfrm>
            <a:off x="14542" y="220184"/>
            <a:ext cx="119999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CLIQUE SUR L’IMAGE POUR CONNAITRE SON NOM</a:t>
            </a:r>
          </a:p>
        </p:txBody>
      </p:sp>
    </p:spTree>
    <p:extLst>
      <p:ext uri="{BB962C8B-B14F-4D97-AF65-F5344CB8AC3E}">
        <p14:creationId xmlns:p14="http://schemas.microsoft.com/office/powerpoint/2010/main" val="337353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6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6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6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6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e téléphone prtable image">
            <a:hlinkClick r:id="" action="ppaction://noaction" highlightClick="1">
              <a:snd r:embed="rId2" name="téléphone portable 1 (1).wav"/>
            </a:hlinkClick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31" y="2389648"/>
            <a:ext cx="1315958" cy="2332111"/>
          </a:xfrm>
          <a:prstGeom prst="rect">
            <a:avLst/>
          </a:prstGeom>
        </p:spPr>
      </p:pic>
      <p:pic>
        <p:nvPicPr>
          <p:cNvPr id="5" name="l'ordinateur portable image">
            <a:hlinkClick r:id="" action="ppaction://noaction" highlightClick="1">
              <a:snd r:embed="rId4" name="UN ordinateur portable1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379" y="1475487"/>
            <a:ext cx="3199630" cy="3595793"/>
          </a:xfrm>
          <a:prstGeom prst="rect">
            <a:avLst/>
          </a:prstGeom>
        </p:spPr>
      </p:pic>
      <p:pic>
        <p:nvPicPr>
          <p:cNvPr id="6" name="la tablette image">
            <a:hlinkClick r:id="" action="ppaction://noaction" highlightClick="1">
              <a:snd r:embed="rId6" name="une tablette 1.wav"/>
            </a:hlinkClick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022" y="2559836"/>
            <a:ext cx="2808870" cy="189058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0" y="4866957"/>
            <a:ext cx="27082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Un téléphone </a:t>
            </a:r>
            <a:r>
              <a:rPr lang="fr-FR" sz="2000" b="1" dirty="0" smtClean="0"/>
              <a:t>portable Le </a:t>
            </a:r>
            <a:r>
              <a:rPr lang="fr-FR" sz="2000" b="1" dirty="0" smtClean="0"/>
              <a:t>téléphone portable</a:t>
            </a:r>
            <a:endParaRPr lang="fr-FR" sz="20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8978899" y="4656061"/>
            <a:ext cx="28155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Un ordinateur de </a:t>
            </a:r>
            <a:r>
              <a:rPr lang="fr-FR" sz="2000" b="1" dirty="0" smtClean="0"/>
              <a:t>bureau L’ordinateur </a:t>
            </a:r>
            <a:r>
              <a:rPr lang="fr-FR" sz="2000" b="1" dirty="0" smtClean="0"/>
              <a:t>de bureau</a:t>
            </a:r>
            <a:endParaRPr lang="fr-FR" sz="20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6447273" y="4450421"/>
            <a:ext cx="1731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Une </a:t>
            </a:r>
            <a:r>
              <a:rPr lang="fr-FR" sz="2000" b="1" dirty="0" smtClean="0"/>
              <a:t>tablette  La </a:t>
            </a:r>
            <a:r>
              <a:rPr lang="fr-FR" sz="2000" b="1" dirty="0" smtClean="0"/>
              <a:t>tablette</a:t>
            </a:r>
            <a:endParaRPr lang="fr-FR" sz="20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2888917" y="4450421"/>
            <a:ext cx="2758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Un ordinateur </a:t>
            </a:r>
            <a:r>
              <a:rPr lang="fr-FR" sz="2000" b="1" dirty="0" smtClean="0"/>
              <a:t>portable L’ordinateur </a:t>
            </a:r>
            <a:r>
              <a:rPr lang="fr-FR" sz="2000" b="1" dirty="0" smtClean="0"/>
              <a:t>portable</a:t>
            </a:r>
            <a:endParaRPr lang="fr-FR" sz="2000" b="1" dirty="0"/>
          </a:p>
        </p:txBody>
      </p:sp>
      <p:sp>
        <p:nvSpPr>
          <p:cNvPr id="10" name="Flèche droite 9">
            <a:hlinkClick r:id="" action="ppaction://hlinkshowjump?jump=nextslide">
              <a:snd r:embed="rId8" name="applause.wav"/>
            </a:hlinkClick>
          </p:cNvPr>
          <p:cNvSpPr/>
          <p:nvPr/>
        </p:nvSpPr>
        <p:spPr>
          <a:xfrm>
            <a:off x="9646276" y="5493747"/>
            <a:ext cx="2150685" cy="1035842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bg1"/>
              </a:solidFill>
            </a:endParaRPr>
          </a:p>
        </p:txBody>
      </p:sp>
      <p:pic>
        <p:nvPicPr>
          <p:cNvPr id="11" name="ordi bureau image">
            <a:hlinkClick r:id="" action="ppaction://noaction">
              <a:snd r:embed="rId9" name="Un ordinateur de bureau 1 (1).wav"/>
            </a:hlinkClick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638" y="2020503"/>
            <a:ext cx="3625988" cy="250575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10128" y="129383"/>
            <a:ext cx="119999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CLIQUE SUR L’IMAGE POUR CONNAITRE SON NOM</a:t>
            </a:r>
          </a:p>
        </p:txBody>
      </p:sp>
    </p:spTree>
    <p:extLst>
      <p:ext uri="{BB962C8B-B14F-4D97-AF65-F5344CB8AC3E}">
        <p14:creationId xmlns:p14="http://schemas.microsoft.com/office/powerpoint/2010/main" val="68288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6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6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6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6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636104"/>
            <a:ext cx="10515600" cy="5540859"/>
          </a:xfrm>
          <a:solidFill>
            <a:schemeClr val="bg2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636394" y="2980588"/>
            <a:ext cx="329699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96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FIN</a:t>
            </a:r>
            <a:endParaRPr lang="fr-FR" sz="9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9967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4572</TotalTime>
  <Words>358</Words>
  <Application>Microsoft Office PowerPoint</Application>
  <PresentationFormat>Grand écran</PresentationFormat>
  <Paragraphs>78</Paragraphs>
  <Slides>21</Slides>
  <Notes>0</Notes>
  <HiddenSlides>0</HiddenSlides>
  <MMClips>6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INITIATION AUX OUTILS INFORMATIQUES</vt:lpstr>
      <vt:lpstr>LES OUTILS INFORMATIQUES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OUTILS INFORMATIQUES</dc:title>
  <dc:creator>HP</dc:creator>
  <cp:lastModifiedBy>user</cp:lastModifiedBy>
  <cp:revision>285</cp:revision>
  <dcterms:created xsi:type="dcterms:W3CDTF">2019-12-19T16:09:22Z</dcterms:created>
  <dcterms:modified xsi:type="dcterms:W3CDTF">2020-02-12T04:08:59Z</dcterms:modified>
</cp:coreProperties>
</file>